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sldIdLst>
    <p:sldId id="260" r:id="rId5"/>
    <p:sldId id="259" r:id="rId6"/>
    <p:sldId id="257" r:id="rId7"/>
    <p:sldId id="258" r:id="rId8"/>
    <p:sldId id="256" r:id="rId9"/>
  </p:sldIdLst>
  <p:sldSz cx="5148263" cy="9144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386A"/>
    <a:srgbClr val="C1836A"/>
    <a:srgbClr val="0D173D"/>
    <a:srgbClr val="80FC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14405B-72DB-E444-8052-47ACE0F4997C}" v="22" dt="2024-10-03T20:52:33.8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45"/>
    <p:restoredTop sz="94658"/>
  </p:normalViewPr>
  <p:slideViewPr>
    <p:cSldViewPr snapToGrid="0">
      <p:cViewPr varScale="1">
        <p:scale>
          <a:sx n="90" d="100"/>
          <a:sy n="90" d="100"/>
        </p:scale>
        <p:origin x="428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6120" y="1496484"/>
            <a:ext cx="4376024" cy="3183467"/>
          </a:xfrm>
        </p:spPr>
        <p:txBody>
          <a:bodyPr anchor="b"/>
          <a:lstStyle>
            <a:lvl1pPr algn="ctr">
              <a:defRPr sz="3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533" y="4802717"/>
            <a:ext cx="3861197" cy="2207683"/>
          </a:xfrm>
        </p:spPr>
        <p:txBody>
          <a:bodyPr/>
          <a:lstStyle>
            <a:lvl1pPr marL="0" indent="0" algn="ctr">
              <a:buNone/>
              <a:defRPr sz="1351"/>
            </a:lvl1pPr>
            <a:lvl2pPr marL="257404" indent="0" algn="ctr">
              <a:buNone/>
              <a:defRPr sz="1126"/>
            </a:lvl2pPr>
            <a:lvl3pPr marL="514807" indent="0" algn="ctr">
              <a:buNone/>
              <a:defRPr sz="1013"/>
            </a:lvl3pPr>
            <a:lvl4pPr marL="772211" indent="0" algn="ctr">
              <a:buNone/>
              <a:defRPr sz="901"/>
            </a:lvl4pPr>
            <a:lvl5pPr marL="1029614" indent="0" algn="ctr">
              <a:buNone/>
              <a:defRPr sz="901"/>
            </a:lvl5pPr>
            <a:lvl6pPr marL="1287018" indent="0" algn="ctr">
              <a:buNone/>
              <a:defRPr sz="901"/>
            </a:lvl6pPr>
            <a:lvl7pPr marL="1544422" indent="0" algn="ctr">
              <a:buNone/>
              <a:defRPr sz="901"/>
            </a:lvl7pPr>
            <a:lvl8pPr marL="1801825" indent="0" algn="ctr">
              <a:buNone/>
              <a:defRPr sz="901"/>
            </a:lvl8pPr>
            <a:lvl9pPr marL="2059229" indent="0" algn="ctr">
              <a:buNone/>
              <a:defRPr sz="9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467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4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4226" y="486833"/>
            <a:ext cx="1110094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944" y="486833"/>
            <a:ext cx="3265929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95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34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262" y="2279653"/>
            <a:ext cx="4440377" cy="3803649"/>
          </a:xfrm>
        </p:spPr>
        <p:txBody>
          <a:bodyPr anchor="b"/>
          <a:lstStyle>
            <a:lvl1pPr>
              <a:defRPr sz="3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262" y="6119286"/>
            <a:ext cx="4440377" cy="2000249"/>
          </a:xfrm>
        </p:spPr>
        <p:txBody>
          <a:bodyPr/>
          <a:lstStyle>
            <a:lvl1pPr marL="0" indent="0">
              <a:buNone/>
              <a:defRPr sz="1351">
                <a:solidFill>
                  <a:schemeClr val="tx1">
                    <a:tint val="82000"/>
                  </a:schemeClr>
                </a:solidFill>
              </a:defRPr>
            </a:lvl1pPr>
            <a:lvl2pPr marL="257404" indent="0">
              <a:buNone/>
              <a:defRPr sz="1126">
                <a:solidFill>
                  <a:schemeClr val="tx1">
                    <a:tint val="82000"/>
                  </a:schemeClr>
                </a:solidFill>
              </a:defRPr>
            </a:lvl2pPr>
            <a:lvl3pPr marL="514807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2211" indent="0">
              <a:buNone/>
              <a:defRPr sz="901">
                <a:solidFill>
                  <a:schemeClr val="tx1">
                    <a:tint val="82000"/>
                  </a:schemeClr>
                </a:solidFill>
              </a:defRPr>
            </a:lvl4pPr>
            <a:lvl5pPr marL="1029614" indent="0">
              <a:buNone/>
              <a:defRPr sz="901">
                <a:solidFill>
                  <a:schemeClr val="tx1">
                    <a:tint val="82000"/>
                  </a:schemeClr>
                </a:solidFill>
              </a:defRPr>
            </a:lvl5pPr>
            <a:lvl6pPr marL="1287018" indent="0">
              <a:buNone/>
              <a:defRPr sz="901">
                <a:solidFill>
                  <a:schemeClr val="tx1">
                    <a:tint val="82000"/>
                  </a:schemeClr>
                </a:solidFill>
              </a:defRPr>
            </a:lvl6pPr>
            <a:lvl7pPr marL="1544422" indent="0">
              <a:buNone/>
              <a:defRPr sz="901">
                <a:solidFill>
                  <a:schemeClr val="tx1">
                    <a:tint val="82000"/>
                  </a:schemeClr>
                </a:solidFill>
              </a:defRPr>
            </a:lvl7pPr>
            <a:lvl8pPr marL="1801825" indent="0">
              <a:buNone/>
              <a:defRPr sz="901">
                <a:solidFill>
                  <a:schemeClr val="tx1">
                    <a:tint val="82000"/>
                  </a:schemeClr>
                </a:solidFill>
              </a:defRPr>
            </a:lvl8pPr>
            <a:lvl9pPr marL="2059229" indent="0">
              <a:buNone/>
              <a:defRPr sz="901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82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943" y="2434167"/>
            <a:ext cx="2188012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6308" y="2434167"/>
            <a:ext cx="2188012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80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614" y="486835"/>
            <a:ext cx="4440377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614" y="2241551"/>
            <a:ext cx="2177956" cy="1098549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404" indent="0">
              <a:buNone/>
              <a:defRPr sz="1126" b="1"/>
            </a:lvl2pPr>
            <a:lvl3pPr marL="514807" indent="0">
              <a:buNone/>
              <a:defRPr sz="1013" b="1"/>
            </a:lvl3pPr>
            <a:lvl4pPr marL="772211" indent="0">
              <a:buNone/>
              <a:defRPr sz="901" b="1"/>
            </a:lvl4pPr>
            <a:lvl5pPr marL="1029614" indent="0">
              <a:buNone/>
              <a:defRPr sz="901" b="1"/>
            </a:lvl5pPr>
            <a:lvl6pPr marL="1287018" indent="0">
              <a:buNone/>
              <a:defRPr sz="901" b="1"/>
            </a:lvl6pPr>
            <a:lvl7pPr marL="1544422" indent="0">
              <a:buNone/>
              <a:defRPr sz="901" b="1"/>
            </a:lvl7pPr>
            <a:lvl8pPr marL="1801825" indent="0">
              <a:buNone/>
              <a:defRPr sz="901" b="1"/>
            </a:lvl8pPr>
            <a:lvl9pPr marL="2059229" indent="0">
              <a:buNone/>
              <a:defRPr sz="9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614" y="3340100"/>
            <a:ext cx="2177956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6309" y="2241551"/>
            <a:ext cx="2188682" cy="1098549"/>
          </a:xfrm>
        </p:spPr>
        <p:txBody>
          <a:bodyPr anchor="b"/>
          <a:lstStyle>
            <a:lvl1pPr marL="0" indent="0">
              <a:buNone/>
              <a:defRPr sz="1351" b="1"/>
            </a:lvl1pPr>
            <a:lvl2pPr marL="257404" indent="0">
              <a:buNone/>
              <a:defRPr sz="1126" b="1"/>
            </a:lvl2pPr>
            <a:lvl3pPr marL="514807" indent="0">
              <a:buNone/>
              <a:defRPr sz="1013" b="1"/>
            </a:lvl3pPr>
            <a:lvl4pPr marL="772211" indent="0">
              <a:buNone/>
              <a:defRPr sz="901" b="1"/>
            </a:lvl4pPr>
            <a:lvl5pPr marL="1029614" indent="0">
              <a:buNone/>
              <a:defRPr sz="901" b="1"/>
            </a:lvl5pPr>
            <a:lvl6pPr marL="1287018" indent="0">
              <a:buNone/>
              <a:defRPr sz="901" b="1"/>
            </a:lvl6pPr>
            <a:lvl7pPr marL="1544422" indent="0">
              <a:buNone/>
              <a:defRPr sz="901" b="1"/>
            </a:lvl7pPr>
            <a:lvl8pPr marL="1801825" indent="0">
              <a:buNone/>
              <a:defRPr sz="901" b="1"/>
            </a:lvl8pPr>
            <a:lvl9pPr marL="2059229" indent="0">
              <a:buNone/>
              <a:defRPr sz="90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6309" y="3340100"/>
            <a:ext cx="2188682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66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56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6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8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8682" y="1316568"/>
            <a:ext cx="2606308" cy="6498167"/>
          </a:xfrm>
        </p:spPr>
        <p:txBody>
          <a:bodyPr/>
          <a:lstStyle>
            <a:lvl1pPr>
              <a:defRPr sz="1802"/>
            </a:lvl1pPr>
            <a:lvl2pPr>
              <a:defRPr sz="1576"/>
            </a:lvl2pPr>
            <a:lvl3pPr>
              <a:defRPr sz="1351"/>
            </a:lvl3pPr>
            <a:lvl4pPr>
              <a:defRPr sz="1126"/>
            </a:lvl4pPr>
            <a:lvl5pPr>
              <a:defRPr sz="1126"/>
            </a:lvl5pPr>
            <a:lvl6pPr>
              <a:defRPr sz="1126"/>
            </a:lvl6pPr>
            <a:lvl7pPr>
              <a:defRPr sz="1126"/>
            </a:lvl7pPr>
            <a:lvl8pPr>
              <a:defRPr sz="1126"/>
            </a:lvl8pPr>
            <a:lvl9pPr>
              <a:defRPr sz="112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901"/>
            </a:lvl1pPr>
            <a:lvl2pPr marL="257404" indent="0">
              <a:buNone/>
              <a:defRPr sz="788"/>
            </a:lvl2pPr>
            <a:lvl3pPr marL="514807" indent="0">
              <a:buNone/>
              <a:defRPr sz="676"/>
            </a:lvl3pPr>
            <a:lvl4pPr marL="772211" indent="0">
              <a:buNone/>
              <a:defRPr sz="563"/>
            </a:lvl4pPr>
            <a:lvl5pPr marL="1029614" indent="0">
              <a:buNone/>
              <a:defRPr sz="563"/>
            </a:lvl5pPr>
            <a:lvl6pPr marL="1287018" indent="0">
              <a:buNone/>
              <a:defRPr sz="563"/>
            </a:lvl6pPr>
            <a:lvl7pPr marL="1544422" indent="0">
              <a:buNone/>
              <a:defRPr sz="563"/>
            </a:lvl7pPr>
            <a:lvl8pPr marL="1801825" indent="0">
              <a:buNone/>
              <a:defRPr sz="563"/>
            </a:lvl8pPr>
            <a:lvl9pPr marL="205922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2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8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8682" y="1316568"/>
            <a:ext cx="2606308" cy="6498167"/>
          </a:xfrm>
        </p:spPr>
        <p:txBody>
          <a:bodyPr anchor="t"/>
          <a:lstStyle>
            <a:lvl1pPr marL="0" indent="0">
              <a:buNone/>
              <a:defRPr sz="1802"/>
            </a:lvl1pPr>
            <a:lvl2pPr marL="257404" indent="0">
              <a:buNone/>
              <a:defRPr sz="1576"/>
            </a:lvl2pPr>
            <a:lvl3pPr marL="514807" indent="0">
              <a:buNone/>
              <a:defRPr sz="1351"/>
            </a:lvl3pPr>
            <a:lvl4pPr marL="772211" indent="0">
              <a:buNone/>
              <a:defRPr sz="1126"/>
            </a:lvl4pPr>
            <a:lvl5pPr marL="1029614" indent="0">
              <a:buNone/>
              <a:defRPr sz="1126"/>
            </a:lvl5pPr>
            <a:lvl6pPr marL="1287018" indent="0">
              <a:buNone/>
              <a:defRPr sz="1126"/>
            </a:lvl6pPr>
            <a:lvl7pPr marL="1544422" indent="0">
              <a:buNone/>
              <a:defRPr sz="1126"/>
            </a:lvl7pPr>
            <a:lvl8pPr marL="1801825" indent="0">
              <a:buNone/>
              <a:defRPr sz="1126"/>
            </a:lvl8pPr>
            <a:lvl9pPr marL="2059229" indent="0">
              <a:buNone/>
              <a:defRPr sz="1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901"/>
            </a:lvl1pPr>
            <a:lvl2pPr marL="257404" indent="0">
              <a:buNone/>
              <a:defRPr sz="788"/>
            </a:lvl2pPr>
            <a:lvl3pPr marL="514807" indent="0">
              <a:buNone/>
              <a:defRPr sz="676"/>
            </a:lvl3pPr>
            <a:lvl4pPr marL="772211" indent="0">
              <a:buNone/>
              <a:defRPr sz="563"/>
            </a:lvl4pPr>
            <a:lvl5pPr marL="1029614" indent="0">
              <a:buNone/>
              <a:defRPr sz="563"/>
            </a:lvl5pPr>
            <a:lvl6pPr marL="1287018" indent="0">
              <a:buNone/>
              <a:defRPr sz="563"/>
            </a:lvl6pPr>
            <a:lvl7pPr marL="1544422" indent="0">
              <a:buNone/>
              <a:defRPr sz="563"/>
            </a:lvl7pPr>
            <a:lvl8pPr marL="1801825" indent="0">
              <a:buNone/>
              <a:defRPr sz="563"/>
            </a:lvl8pPr>
            <a:lvl9pPr marL="2059229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288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943" y="486835"/>
            <a:ext cx="4440377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43" y="2434167"/>
            <a:ext cx="4440377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943" y="8475136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6452AD-240F-0644-ABCD-5A2AA0756B12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5362" y="8475136"/>
            <a:ext cx="173753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5961" y="8475136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6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CABA45-0E50-B44F-8E14-53D1D5F85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319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807" rtl="0" eaLnBrk="1" latinLnBrk="0" hangingPunct="1">
        <a:lnSpc>
          <a:spcPct val="90000"/>
        </a:lnSpc>
        <a:spcBef>
          <a:spcPct val="0"/>
        </a:spcBef>
        <a:buNone/>
        <a:defRPr sz="24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702" indent="-128702" algn="l" defTabSz="51480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6" kern="1200">
          <a:solidFill>
            <a:schemeClr val="tx1"/>
          </a:solidFill>
          <a:latin typeface="+mn-lt"/>
          <a:ea typeface="+mn-ea"/>
          <a:cs typeface="+mn-cs"/>
        </a:defRPr>
      </a:lvl1pPr>
      <a:lvl2pPr marL="386105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43509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126" kern="1200">
          <a:solidFill>
            <a:schemeClr val="tx1"/>
          </a:solidFill>
          <a:latin typeface="+mn-lt"/>
          <a:ea typeface="+mn-ea"/>
          <a:cs typeface="+mn-cs"/>
        </a:defRPr>
      </a:lvl3pPr>
      <a:lvl4pPr marL="90091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8316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5720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3123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30527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7931" indent="-128702" algn="l" defTabSz="514807" rtl="0" eaLnBrk="1" latinLnBrk="0" hangingPunct="1">
        <a:lnSpc>
          <a:spcPct val="90000"/>
        </a:lnSpc>
        <a:spcBef>
          <a:spcPts val="282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40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807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2211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9614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7018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4422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1825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9229" algn="l" defTabSz="51480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9D945C0-528B-8EA3-E2D4-1FFA3430C77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81" y="0"/>
            <a:ext cx="514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200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7DB378D-D338-9303-034F-CAE6DA555E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81" y="0"/>
            <a:ext cx="514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130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9F9CFA-11C3-F210-75E1-EDD22A35CF3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81" y="0"/>
            <a:ext cx="514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797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C165EDB-8F92-D598-98F4-CE0879B2398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81" y="0"/>
            <a:ext cx="514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450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0631B622-0219-8FE0-5674-B4DFE88FF6E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381" y="0"/>
            <a:ext cx="51435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011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mployeeRecognition xmlns="130c6ab5-70e7-43b9-8cda-22f2df5b612b" xsi:nil="true"/>
    <_ip_UnifiedCompliancePolicyUIAction xmlns="http://schemas.microsoft.com/sharepoint/v3" xsi:nil="true"/>
    <Link xmlns="130c6ab5-70e7-43b9-8cda-22f2df5b612b">
      <Url xsi:nil="true"/>
      <Description xsi:nil="true"/>
    </Link>
    <Image xmlns="130c6ab5-70e7-43b9-8cda-22f2df5b612b" xsi:nil="true"/>
    <_ip_UnifiedCompliancePolicyProperties xmlns="http://schemas.microsoft.com/sharepoint/v3" xsi:nil="true"/>
    <Acces xmlns="130c6ab5-70e7-43b9-8cda-22f2df5b612b">
      <UserInfo>
        <DisplayName/>
        <AccountId xsi:nil="true"/>
        <AccountType/>
      </UserInfo>
    </Acces>
    <TaxCatchAll xmlns="fa015c0a-57b6-4b64-9668-5b5b3d65d95c" xsi:nil="true"/>
    <CopyusedforfinalapprovalofagendaforEric xmlns="130c6ab5-70e7-43b9-8cda-22f2df5b612b" xsi:nil="true"/>
    <Thumbnail xmlns="130c6ab5-70e7-43b9-8cda-22f2df5b612b" xsi:nil="true"/>
    <Date xmlns="130c6ab5-70e7-43b9-8cda-22f2df5b612b" xsi:nil="true"/>
    <l xmlns="130c6ab5-70e7-43b9-8cda-22f2df5b612b" xsi:nil="true"/>
    <lcf76f155ced4ddcb4097134ff3c332f xmlns="130c6ab5-70e7-43b9-8cda-22f2df5b612b">
      <Terms xmlns="http://schemas.microsoft.com/office/infopath/2007/PartnerControls"/>
    </lcf76f155ced4ddcb4097134ff3c332f>
    <Notes xmlns="130c6ab5-70e7-43b9-8cda-22f2df5b612b" xsi:nil="true"/>
    <Thumbnail2 xmlns="130c6ab5-70e7-43b9-8cda-22f2df5b612b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EBE9729564284C9188C50BDDE007CF" ma:contentTypeVersion="35" ma:contentTypeDescription="Create a new document." ma:contentTypeScope="" ma:versionID="e20a225a5cf71c3e6f91a572fb4ecff0">
  <xsd:schema xmlns:xsd="http://www.w3.org/2001/XMLSchema" xmlns:xs="http://www.w3.org/2001/XMLSchema" xmlns:p="http://schemas.microsoft.com/office/2006/metadata/properties" xmlns:ns1="http://schemas.microsoft.com/sharepoint/v3" xmlns:ns2="fa015c0a-57b6-4b64-9668-5b5b3d65d95c" xmlns:ns3="130c6ab5-70e7-43b9-8cda-22f2df5b612b" targetNamespace="http://schemas.microsoft.com/office/2006/metadata/properties" ma:root="true" ma:fieldsID="4805e3db9acb48a908c047e4fd137f3f" ns1:_="" ns2:_="" ns3:_="">
    <xsd:import namespace="http://schemas.microsoft.com/sharepoint/v3"/>
    <xsd:import namespace="fa015c0a-57b6-4b64-9668-5b5b3d65d95c"/>
    <xsd:import namespace="130c6ab5-70e7-43b9-8cda-22f2df5b612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Image" minOccurs="0"/>
                <xsd:element ref="ns3:EmployeeRecognition" minOccurs="0"/>
                <xsd:element ref="ns3:Date" minOccurs="0"/>
                <xsd:element ref="ns3:CopyusedforfinalapprovalofagendaforEric" minOccurs="0"/>
                <xsd:element ref="ns3:l" minOccurs="0"/>
                <xsd:element ref="ns3:MediaServiceObjectDetectorVersions" minOccurs="0"/>
                <xsd:element ref="ns3:MediaServiceSearchProperties" minOccurs="0"/>
                <xsd:element ref="ns3:Link" minOccurs="0"/>
                <xsd:element ref="ns3:Thumbnail" minOccurs="0"/>
                <xsd:element ref="ns1:_ip_UnifiedCompliancePolicyProperties" minOccurs="0"/>
                <xsd:element ref="ns1:_ip_UnifiedCompliancePolicyUIAction" minOccurs="0"/>
                <xsd:element ref="ns3:Acces" minOccurs="0"/>
                <xsd:element ref="ns3:Notes" minOccurs="0"/>
                <xsd:element ref="ns3:Thumbnail2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3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3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015c0a-57b6-4b64-9668-5b5b3d65d9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CatchAll" ma:index="25" nillable="true" ma:displayName="Taxonomy Catch All Column" ma:hidden="true" ma:list="{458c2ee0-74d6-4f56-b044-8fe5582be294}" ma:internalName="TaxCatchAll" ma:showField="CatchAllData" ma:web="fa015c0a-57b6-4b64-9668-5b5b3d65d9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0c6ab5-70e7-43b9-8cda-22f2df5b612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f240eefb-7cf3-497d-a7dd-7470f898dc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Image" ma:index="26" nillable="true" ma:displayName="Image" ma:format="Thumbnail" ma:internalName="Image">
      <xsd:simpleType>
        <xsd:restriction base="dms:Unknown"/>
      </xsd:simpleType>
    </xsd:element>
    <xsd:element name="EmployeeRecognition" ma:index="27" nillable="true" ma:displayName="Employee Recognition" ma:format="Dropdown" ma:internalName="EmployeeRecognition">
      <xsd:simpleType>
        <xsd:restriction base="dms:Text">
          <xsd:maxLength value="255"/>
        </xsd:restriction>
      </xsd:simpleType>
    </xsd:element>
    <xsd:element name="Date" ma:index="28" nillable="true" ma:displayName="Date" ma:format="DateOnly" ma:internalName="Date">
      <xsd:simpleType>
        <xsd:restriction base="dms:DateTime"/>
      </xsd:simpleType>
    </xsd:element>
    <xsd:element name="CopyusedforfinalapprovalofagendaforEric" ma:index="29" nillable="true" ma:displayName="Copy used for final approval of agenda for Eric" ma:format="Dropdown" ma:internalName="CopyusedforfinalapprovalofagendaforEric">
      <xsd:simpleType>
        <xsd:restriction base="dms:Text">
          <xsd:maxLength value="255"/>
        </xsd:restriction>
      </xsd:simpleType>
    </xsd:element>
    <xsd:element name="l" ma:index="30" nillable="true" ma:displayName="l" ma:format="Dropdown" ma:list="130c6ab5-70e7-43b9-8cda-22f2df5b612b" ma:internalName="l" ma:showField="Title">
      <xsd:simpleType>
        <xsd:restriction base="dms:Lookup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3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ink" ma:index="33" nillable="true" ma:displayName="Link" ma:format="Hyperlink" ma:internalName="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humbnail" ma:index="34" nillable="true" ma:displayName="Thumbnail" ma:format="Thumbnail" ma:internalName="Thumbnail">
      <xsd:simpleType>
        <xsd:restriction base="dms:Unknown"/>
      </xsd:simpleType>
    </xsd:element>
    <xsd:element name="Acces" ma:index="37" nillable="true" ma:displayName="Acces" ma:format="Dropdown" ma:list="UserInfo" ma:SharePointGroup="0" ma:internalName="Acces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Notes" ma:index="38" nillable="true" ma:displayName="Notes" ma:format="Dropdown" ma:internalName="Notes">
      <xsd:simpleType>
        <xsd:restriction base="dms:Text">
          <xsd:maxLength value="255"/>
        </xsd:restriction>
      </xsd:simpleType>
    </xsd:element>
    <xsd:element name="Thumbnail2" ma:index="39" nillable="true" ma:displayName="Thumbnail2" ma:format="Thumbnail" ma:internalName="Thumbnail2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8EE428-CCBC-434E-BCDA-98A1CBF770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25E72D8-0B6A-4625-96DB-504EE6D4AAAE}">
  <ds:schemaRefs>
    <ds:schemaRef ds:uri="http://schemas.microsoft.com/office/2006/metadata/properties"/>
    <ds:schemaRef ds:uri="http://schemas.microsoft.com/office/infopath/2007/PartnerControls"/>
    <ds:schemaRef ds:uri="130c6ab5-70e7-43b9-8cda-22f2df5b612b"/>
    <ds:schemaRef ds:uri="http://schemas.microsoft.com/sharepoint/v3"/>
    <ds:schemaRef ds:uri="fa015c0a-57b6-4b64-9668-5b5b3d65d95c"/>
  </ds:schemaRefs>
</ds:datastoreItem>
</file>

<file path=customXml/itemProps3.xml><?xml version="1.0" encoding="utf-8"?>
<ds:datastoreItem xmlns:ds="http://schemas.openxmlformats.org/officeDocument/2006/customXml" ds:itemID="{035F2CDD-426B-4219-9603-8CE745C3A7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a015c0a-57b6-4b64-9668-5b5b3d65d95c"/>
    <ds:schemaRef ds:uri="130c6ab5-70e7-43b9-8cda-22f2df5b61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0</Words>
  <Application>Microsoft Office PowerPoint</Application>
  <PresentationFormat>Custom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Lisa Doughty</dc:creator>
  <cp:lastModifiedBy>Anne LaFond</cp:lastModifiedBy>
  <cp:revision>3</cp:revision>
  <dcterms:created xsi:type="dcterms:W3CDTF">2024-09-26T23:02:28Z</dcterms:created>
  <dcterms:modified xsi:type="dcterms:W3CDTF">2025-02-06T17:51:13Z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0x010100E8EBE9729564284C9188C50BDDE007CF</vt:lpwstr>
  </property>
</Properties>
</file>